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4" r:id="rId27"/>
    <p:sldId id="283" r:id="rId28"/>
    <p:sldId id="285" r:id="rId2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úhlý trojúhelní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Nadpis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17" name="Podnadpis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cs-CZ" smtClean="0"/>
              <a:t>Kliknutím lze upravit styl předlohy.</a:t>
            </a:r>
            <a:endParaRPr kumimoji="0" lang="en-US"/>
          </a:p>
        </p:txBody>
      </p:sp>
      <p:grpSp>
        <p:nvGrpSpPr>
          <p:cNvPr id="2" name="Skupina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Volný tvar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olný tvar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olný tvar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Přímá spojnice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ástupný symbol pro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19" name="Zástupný symbol pro zápatí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27" name="Zástupný symbol pro číslo snímk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7" name="Dvojitá šipk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vojitá šipk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ání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cs-CZ" smtClean="0"/>
              <a:t>Kliknutím na ikonu přidáte obrázek.</a:t>
            </a:r>
            <a:endParaRPr kumimoji="0" lang="en-US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8" name="Volný tvar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olný tvar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Pravoúhlý trojúhelní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Přímá spojnice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vojitá šipk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vojitá šipk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olný tvar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olný tvar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Pravoúhlý trojúhelní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Přímá spojnice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ástupný symbol pro nadpis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0" name="Zástupný symbol pro text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0" name="Zástupný symbol pro datum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5EC1D4A-A796-47C3-A63E-CE236FB377E2}" type="datetimeFigureOut">
              <a:rPr lang="cs-CZ" smtClean="0"/>
              <a:t>16.10.2012</a:t>
            </a:fld>
            <a:endParaRPr lang="cs-CZ"/>
          </a:p>
        </p:txBody>
      </p:sp>
      <p:sp>
        <p:nvSpPr>
          <p:cNvPr id="22" name="Zástupný symbol pro zápatí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18" name="Zástupný symbol pro číslo snímku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eo.org/" TargetMode="External"/><Relationship Id="rId2" Type="http://schemas.openxmlformats.org/officeDocument/2006/relationships/hyperlink" Target="http://programujte.com/clanky/67-javascrip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igeo.posterou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6600" dirty="0" err="1" smtClean="0"/>
              <a:t>This</a:t>
            </a:r>
            <a:r>
              <a:rPr lang="cs-CZ" sz="6600" dirty="0" smtClean="0"/>
              <a:t> </a:t>
            </a:r>
            <a:r>
              <a:rPr lang="cs-CZ" sz="6600" dirty="0" err="1" smtClean="0"/>
              <a:t>is</a:t>
            </a:r>
            <a:r>
              <a:rPr lang="cs-CZ" sz="6600" dirty="0" smtClean="0"/>
              <a:t> GIS</a:t>
            </a:r>
            <a:endParaRPr lang="cs-CZ" sz="66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88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cs-CZ" dirty="0"/>
              <a:t>GIS je funkční celek vytvořený integrací technických a programových prostředků, </a:t>
            </a:r>
            <a:r>
              <a:rPr lang="cs-CZ" dirty="0" err="1"/>
              <a:t>geodat</a:t>
            </a:r>
            <a:r>
              <a:rPr lang="cs-CZ" dirty="0"/>
              <a:t>, pracovních postupů, obsluhy, uživatelů a organizačního kontextu, zaměřený na sběr, ukládání, správu, analýzu, syntézu a presentaci </a:t>
            </a:r>
            <a:r>
              <a:rPr lang="cs-CZ" dirty="0" err="1"/>
              <a:t>geodat</a:t>
            </a:r>
            <a:r>
              <a:rPr lang="cs-CZ" dirty="0"/>
              <a:t> pro potřeby popisu, analýzy, modelování a simulace okolního světa s cílem získat nové informace potřebné pro racionální správu a využívání tohoto světa.</a:t>
            </a:r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je to GIS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44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2339752" y="2564904"/>
            <a:ext cx="8229600" cy="1143000"/>
          </a:xfrm>
        </p:spPr>
        <p:txBody>
          <a:bodyPr>
            <a:normAutofit/>
          </a:bodyPr>
          <a:lstStyle/>
          <a:p>
            <a:r>
              <a:rPr lang="cs-CZ" sz="5400" dirty="0" smtClean="0">
                <a:solidFill>
                  <a:srgbClr val="FF0000"/>
                </a:solidFill>
              </a:rPr>
              <a:t>BAZINGA !!!</a:t>
            </a:r>
            <a:endParaRPr lang="cs-CZ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1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35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cs-CZ" dirty="0"/>
              <a:t>GIS je funkční celek vytvořený </a:t>
            </a:r>
            <a:r>
              <a:rPr lang="cs-CZ" b="1" dirty="0">
                <a:solidFill>
                  <a:srgbClr val="FF0000"/>
                </a:solidFill>
              </a:rPr>
              <a:t>integrací technických a programových prostředků</a:t>
            </a:r>
            <a:r>
              <a:rPr lang="cs-CZ" dirty="0"/>
              <a:t>, </a:t>
            </a:r>
            <a:r>
              <a:rPr lang="cs-CZ" b="1" dirty="0" err="1">
                <a:solidFill>
                  <a:srgbClr val="FF0000"/>
                </a:solidFill>
              </a:rPr>
              <a:t>geodat</a:t>
            </a:r>
            <a:r>
              <a:rPr lang="cs-CZ" dirty="0"/>
              <a:t>, pracovních postupů, obsluhy, uživatelů a organizačního kontextu, </a:t>
            </a:r>
            <a:r>
              <a:rPr lang="cs-CZ" dirty="0" smtClean="0"/>
              <a:t>zaměřený </a:t>
            </a:r>
            <a:r>
              <a:rPr lang="cs-CZ" dirty="0"/>
              <a:t>na sběr, </a:t>
            </a:r>
            <a:r>
              <a:rPr lang="cs-CZ" b="1" dirty="0">
                <a:solidFill>
                  <a:srgbClr val="FF0000"/>
                </a:solidFill>
              </a:rPr>
              <a:t>ukládání</a:t>
            </a:r>
            <a:r>
              <a:rPr lang="cs-CZ" dirty="0"/>
              <a:t>, </a:t>
            </a:r>
            <a:r>
              <a:rPr lang="cs-CZ" b="1" dirty="0">
                <a:solidFill>
                  <a:srgbClr val="FF0000"/>
                </a:solidFill>
              </a:rPr>
              <a:t>správu</a:t>
            </a:r>
            <a:r>
              <a:rPr lang="cs-CZ" dirty="0"/>
              <a:t>, </a:t>
            </a:r>
            <a:r>
              <a:rPr lang="cs-CZ" b="1" dirty="0">
                <a:solidFill>
                  <a:srgbClr val="FF0000"/>
                </a:solidFill>
              </a:rPr>
              <a:t>analýzu</a:t>
            </a:r>
            <a:r>
              <a:rPr lang="cs-CZ" dirty="0"/>
              <a:t>, syntézu a </a:t>
            </a:r>
            <a:r>
              <a:rPr lang="cs-CZ" b="1" dirty="0">
                <a:solidFill>
                  <a:srgbClr val="FF0000"/>
                </a:solidFill>
              </a:rPr>
              <a:t>presentaci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/>
              <a:t>geodat</a:t>
            </a:r>
            <a:r>
              <a:rPr lang="cs-CZ" dirty="0"/>
              <a:t> pro potřeby popisu, analýzy, modelování a simulace okolního světa s cílem získat nové informace potřebné pro </a:t>
            </a:r>
            <a:r>
              <a:rPr lang="cs-CZ" b="1" dirty="0">
                <a:solidFill>
                  <a:srgbClr val="FF0000"/>
                </a:solidFill>
              </a:rPr>
              <a:t>racionální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/>
              <a:t>správu a využívání tohoto světa.</a:t>
            </a:r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je to GIS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289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Doba mráčková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Zaměříme se především na prezentaci dat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GIS</a:t>
            </a:r>
          </a:p>
        </p:txBody>
      </p:sp>
    </p:spTree>
    <p:extLst>
      <p:ext uri="{BB962C8B-B14F-4D97-AF65-F5344CB8AC3E}">
        <p14:creationId xmlns:p14="http://schemas.microsoft.com/office/powerpoint/2010/main" val="4716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„Žádný učený z nebe nespadl“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skoro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Musíte umět!!!	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47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-54147"/>
            <a:ext cx="4603489" cy="6912147"/>
          </a:xfrm>
        </p:spPr>
      </p:pic>
    </p:spTree>
    <p:extLst>
      <p:ext uri="{BB962C8B-B14F-4D97-AF65-F5344CB8AC3E}">
        <p14:creationId xmlns:p14="http://schemas.microsoft.com/office/powerpoint/2010/main" val="126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Sliboval jsem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Lhal jsem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Musíte umět!!!	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69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Angličtina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Základy </a:t>
            </a:r>
            <a:r>
              <a:rPr lang="cs-CZ" dirty="0" err="1" smtClean="0"/>
              <a:t>progrmování</a:t>
            </a:r>
            <a:endParaRPr lang="cs-CZ" dirty="0" smtClean="0"/>
          </a:p>
          <a:p>
            <a:pPr>
              <a:lnSpc>
                <a:spcPct val="150000"/>
              </a:lnSpc>
            </a:pPr>
            <a:r>
              <a:rPr lang="cs-CZ" dirty="0" smtClean="0"/>
              <a:t>JS, HTML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Datové typy, funkce, objekty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Programování se nedá naučit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Samostudium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Musíte umět!!!	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52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2339752" y="2564904"/>
            <a:ext cx="8229600" cy="1143000"/>
          </a:xfrm>
        </p:spPr>
        <p:txBody>
          <a:bodyPr>
            <a:normAutofit/>
          </a:bodyPr>
          <a:lstStyle/>
          <a:p>
            <a:r>
              <a:rPr lang="cs-CZ" sz="5400" dirty="0" smtClean="0">
                <a:solidFill>
                  <a:srgbClr val="FF0000"/>
                </a:solidFill>
              </a:rPr>
              <a:t>BAZINGA ?</a:t>
            </a:r>
            <a:endParaRPr lang="cs-CZ" sz="5400" dirty="0">
              <a:solidFill>
                <a:srgbClr val="FF0000"/>
              </a:solidFill>
            </a:endParaRPr>
          </a:p>
        </p:txBody>
      </p:sp>
      <p:sp>
        <p:nvSpPr>
          <p:cNvPr id="3" name="Nadpis 4"/>
          <p:cNvSpPr txBox="1">
            <a:spLocks/>
          </p:cNvSpPr>
          <p:nvPr/>
        </p:nvSpPr>
        <p:spPr>
          <a:xfrm>
            <a:off x="3275856" y="350100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cs-CZ" sz="5400" dirty="0" smtClean="0">
                <a:solidFill>
                  <a:srgbClr val="FF0000"/>
                </a:solidFill>
              </a:rPr>
              <a:t>NE!</a:t>
            </a:r>
            <a:endParaRPr lang="cs-CZ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1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Děkuji že jste přišli</a:t>
            </a:r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000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Vývojové prostředí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Prostor na vývoj – můj DÚ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Čas na vývoj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 dále…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157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CHECKPOINT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53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HTML</a:t>
            </a:r>
          </a:p>
          <a:p>
            <a:r>
              <a:rPr lang="cs-CZ" dirty="0" smtClean="0"/>
              <a:t>JS</a:t>
            </a:r>
          </a:p>
          <a:p>
            <a:r>
              <a:rPr lang="cs-CZ" dirty="0" smtClean="0"/>
              <a:t>SQL</a:t>
            </a:r>
          </a:p>
          <a:p>
            <a:r>
              <a:rPr lang="cs-CZ" dirty="0" smtClean="0"/>
              <a:t>BASH/SHELL</a:t>
            </a:r>
          </a:p>
          <a:p>
            <a:r>
              <a:rPr lang="cs-CZ" dirty="0" smtClean="0"/>
              <a:t>CSS</a:t>
            </a:r>
          </a:p>
          <a:p>
            <a:r>
              <a:rPr lang="cs-CZ" dirty="0" smtClean="0"/>
              <a:t>XML</a:t>
            </a:r>
          </a:p>
          <a:p>
            <a:r>
              <a:rPr lang="cs-CZ" dirty="0" smtClean="0"/>
              <a:t>GIT</a:t>
            </a:r>
          </a:p>
          <a:p>
            <a:r>
              <a:rPr lang="cs-CZ" dirty="0" smtClean="0"/>
              <a:t>SLD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JSON, SHP, </a:t>
            </a:r>
            <a:r>
              <a:rPr lang="cs-CZ" dirty="0" err="1" smtClean="0"/>
              <a:t>geoTIFF</a:t>
            </a:r>
            <a:r>
              <a:rPr lang="cs-CZ" dirty="0" smtClean="0"/>
              <a:t>, PHP, PYTHON, JAVA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nás čeká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39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 smtClean="0"/>
              <a:t>OpenLayers</a:t>
            </a:r>
            <a:endParaRPr lang="cs-CZ" dirty="0" smtClean="0"/>
          </a:p>
          <a:p>
            <a:pPr>
              <a:lnSpc>
                <a:spcPct val="150000"/>
              </a:lnSpc>
            </a:pPr>
            <a:r>
              <a:rPr lang="cs-CZ" dirty="0" smtClean="0"/>
              <a:t>GEOSERVER</a:t>
            </a:r>
          </a:p>
          <a:p>
            <a:pPr>
              <a:lnSpc>
                <a:spcPct val="150000"/>
              </a:lnSpc>
            </a:pPr>
            <a:r>
              <a:rPr lang="cs-CZ" dirty="0" err="1" smtClean="0"/>
              <a:t>Postgis</a:t>
            </a:r>
            <a:endParaRPr lang="cs-CZ" dirty="0" smtClean="0"/>
          </a:p>
          <a:p>
            <a:pPr>
              <a:lnSpc>
                <a:spcPct val="150000"/>
              </a:lnSpc>
            </a:pPr>
            <a:r>
              <a:rPr lang="cs-CZ" dirty="0" smtClean="0"/>
              <a:t>Ogr2ogr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GDAL</a:t>
            </a:r>
          </a:p>
          <a:p>
            <a:pPr>
              <a:lnSpc>
                <a:spcPct val="150000"/>
              </a:lnSpc>
            </a:pPr>
            <a:r>
              <a:rPr lang="cs-CZ" dirty="0" err="1" smtClean="0"/>
              <a:t>Mapserver</a:t>
            </a:r>
            <a:r>
              <a:rPr lang="cs-CZ" dirty="0" smtClean="0"/>
              <a:t>, </a:t>
            </a:r>
            <a:r>
              <a:rPr lang="cs-CZ" dirty="0" err="1" smtClean="0"/>
              <a:t>mapfish</a:t>
            </a:r>
            <a:r>
              <a:rPr lang="cs-CZ" dirty="0" smtClean="0"/>
              <a:t>, </a:t>
            </a:r>
            <a:r>
              <a:rPr lang="cs-CZ" dirty="0" err="1" smtClean="0"/>
              <a:t>leaflet</a:t>
            </a:r>
            <a:r>
              <a:rPr lang="cs-CZ" dirty="0" smtClean="0"/>
              <a:t>…</a:t>
            </a:r>
          </a:p>
          <a:p>
            <a:pPr marL="109728" indent="0">
              <a:lnSpc>
                <a:spcPct val="150000"/>
              </a:lnSpc>
              <a:buNone/>
            </a:pPr>
            <a:endParaRPr lang="cs-CZ" dirty="0" smtClean="0"/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Není to jen o jazyku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25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>
                <a:hlinkClick r:id="rId2"/>
              </a:rPr>
              <a:t>programujete.cz</a:t>
            </a:r>
            <a:endParaRPr lang="cs-CZ" dirty="0" smtClean="0"/>
          </a:p>
          <a:p>
            <a:pPr>
              <a:lnSpc>
                <a:spcPct val="150000"/>
              </a:lnSpc>
            </a:pPr>
            <a:r>
              <a:rPr lang="cs-CZ" dirty="0" smtClean="0">
                <a:hlinkClick r:id="rId3"/>
              </a:rPr>
              <a:t>opengeo.org</a:t>
            </a:r>
            <a:endParaRPr lang="cs-CZ" dirty="0" smtClean="0"/>
          </a:p>
          <a:p>
            <a:pPr marL="109728" indent="0">
              <a:lnSpc>
                <a:spcPct val="150000"/>
              </a:lnSpc>
              <a:buNone/>
            </a:pPr>
            <a:endParaRPr lang="cs-CZ" dirty="0" smtClean="0"/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začít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559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lnSpc>
                <a:spcPct val="150000"/>
              </a:lnSpc>
              <a:buNone/>
            </a:pPr>
            <a:r>
              <a:rPr lang="cs-CZ" sz="3200" dirty="0">
                <a:hlinkClick r:id="rId2"/>
              </a:rPr>
              <a:t>http://ligeo.posterous.com</a:t>
            </a:r>
            <a:r>
              <a:rPr lang="cs-CZ" sz="3200" dirty="0" smtClean="0">
                <a:hlinkClick r:id="rId2"/>
              </a:rPr>
              <a:t>/</a:t>
            </a:r>
            <a:endParaRPr lang="cs-CZ" sz="3200" dirty="0" smtClean="0"/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Stránky kurzu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83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/>
          <a:lstStyle/>
          <a:p>
            <a:pPr algn="ctr"/>
            <a:r>
              <a:rPr lang="cs-CZ" dirty="0" smtClean="0"/>
              <a:t>Změna času konání ???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376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 smtClean="0"/>
              <a:t>OpenLayers</a:t>
            </a:r>
            <a:endParaRPr lang="cs-CZ" dirty="0" smtClean="0"/>
          </a:p>
          <a:p>
            <a:pPr>
              <a:lnSpc>
                <a:spcPct val="150000"/>
              </a:lnSpc>
            </a:pPr>
            <a:r>
              <a:rPr lang="cs-CZ" dirty="0" smtClean="0"/>
              <a:t>Mít PC, popřípadě připravené prostředí na učebně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Znát HTML, JS</a:t>
            </a:r>
          </a:p>
          <a:p>
            <a:pPr>
              <a:lnSpc>
                <a:spcPct val="150000"/>
              </a:lnSpc>
            </a:pPr>
            <a:endParaRPr lang="cs-CZ" dirty="0" smtClean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Příště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6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/>
          <a:lstStyle/>
          <a:p>
            <a:pPr algn="ctr"/>
            <a:r>
              <a:rPr lang="cs-CZ" dirty="0" smtClean="0"/>
              <a:t>Dotazy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7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16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60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cs-CZ" dirty="0" smtClean="0"/>
              <a:t>Obecný nedostatek programátorů v ČR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Ještě větší nedostatek </a:t>
            </a:r>
            <a:r>
              <a:rPr lang="cs-CZ" dirty="0" err="1" smtClean="0"/>
              <a:t>GISáků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Něco na tom webu bude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78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Rozšíření možností běžného studia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Silná orientace na </a:t>
            </a:r>
            <a:r>
              <a:rPr lang="cs-CZ" dirty="0" err="1" smtClean="0"/>
              <a:t>close</a:t>
            </a:r>
            <a:r>
              <a:rPr lang="cs-CZ" dirty="0" smtClean="0"/>
              <a:t> source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Možná spolupráce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OGI</a:t>
            </a:r>
            <a:endParaRPr lang="cs-CZ" dirty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Proč tento kurz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06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 </a:t>
            </a:r>
            <a:r>
              <a:rPr lang="cs-CZ" dirty="0" err="1" smtClean="0"/>
              <a:t>čom</a:t>
            </a:r>
            <a:r>
              <a:rPr lang="cs-CZ" dirty="0" smtClean="0"/>
              <a:t> to bude</a:t>
            </a:r>
            <a:endParaRPr lang="cs-CZ" dirty="0"/>
          </a:p>
        </p:txBody>
      </p:sp>
      <p:sp>
        <p:nvSpPr>
          <p:cNvPr id="2" name="Kruhová šipka 1"/>
          <p:cNvSpPr/>
          <p:nvPr/>
        </p:nvSpPr>
        <p:spPr>
          <a:xfrm>
            <a:off x="3491880" y="2204864"/>
            <a:ext cx="2232248" cy="23042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Kruhová šipka 6"/>
          <p:cNvSpPr/>
          <p:nvPr/>
        </p:nvSpPr>
        <p:spPr>
          <a:xfrm rot="10800000">
            <a:off x="3563888" y="2420887"/>
            <a:ext cx="2232248" cy="23042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4680011" y="18355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Informace</a:t>
            </a:r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4832411" y="472514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2303747" y="141212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312131" y="521892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5924938" y="43558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6077663" y="142514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1547664" y="449423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4956860" y="547579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755576" y="223622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6" name="TextovéPole 15"/>
          <p:cNvSpPr txBox="1"/>
          <p:nvPr/>
        </p:nvSpPr>
        <p:spPr>
          <a:xfrm>
            <a:off x="5964452" y="26646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6244951" y="594928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8" name="TextovéPole 17"/>
          <p:cNvSpPr txBox="1"/>
          <p:nvPr/>
        </p:nvSpPr>
        <p:spPr>
          <a:xfrm>
            <a:off x="2627784" y="472514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19" name="TextovéPole 18"/>
          <p:cNvSpPr txBox="1"/>
          <p:nvPr/>
        </p:nvSpPr>
        <p:spPr>
          <a:xfrm>
            <a:off x="755576" y="37170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20" name="TextovéPole 19"/>
          <p:cNvSpPr txBox="1"/>
          <p:nvPr/>
        </p:nvSpPr>
        <p:spPr>
          <a:xfrm>
            <a:off x="1835696" y="216385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21" name="TextovéPole 20"/>
          <p:cNvSpPr txBox="1"/>
          <p:nvPr/>
        </p:nvSpPr>
        <p:spPr>
          <a:xfrm>
            <a:off x="6256838" y="353236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  <p:sp>
        <p:nvSpPr>
          <p:cNvPr id="22" name="TextovéPole 21"/>
          <p:cNvSpPr txBox="1"/>
          <p:nvPr/>
        </p:nvSpPr>
        <p:spPr>
          <a:xfrm>
            <a:off x="6269252" y="510645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Reakce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06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C:\Users\Vojta\Skola\LIGEO\Prezentace\prezentace_1\radega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10" y="1124744"/>
            <a:ext cx="9153809" cy="44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smtClean="0"/>
              <a:t>Vlastní PC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Spíše představení možností </a:t>
            </a:r>
          </a:p>
          <a:p>
            <a:pPr>
              <a:lnSpc>
                <a:spcPct val="150000"/>
              </a:lnSpc>
            </a:pPr>
            <a:r>
              <a:rPr lang="cs-CZ" dirty="0" smtClean="0"/>
              <a:t>Budu se nažit, ale kameny neházejte</a:t>
            </a:r>
            <a:endParaRPr lang="cs-CZ" dirty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Znovu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247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hluk">
  <a:themeElements>
    <a:clrScheme name="Shluk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Shluk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Shluk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114</TotalTime>
  <Words>339</Words>
  <Application>Microsoft Office PowerPoint</Application>
  <PresentationFormat>Předvádění na obrazovce (4:3)</PresentationFormat>
  <Paragraphs>87</Paragraphs>
  <Slides>28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29" baseType="lpstr">
      <vt:lpstr>Shluk</vt:lpstr>
      <vt:lpstr>This is GIS</vt:lpstr>
      <vt:lpstr>Prezentace aplikace PowerPoint</vt:lpstr>
      <vt:lpstr>Prezentace aplikace PowerPoint</vt:lpstr>
      <vt:lpstr>Prezentace aplikace PowerPoint</vt:lpstr>
      <vt:lpstr>Něco na tom webu bude</vt:lpstr>
      <vt:lpstr>Proč tento kurz</vt:lpstr>
      <vt:lpstr>O čom to bude</vt:lpstr>
      <vt:lpstr>Prezentace aplikace PowerPoint</vt:lpstr>
      <vt:lpstr>Znovu</vt:lpstr>
      <vt:lpstr>Co je to GIS</vt:lpstr>
      <vt:lpstr>BAZINGA !!!</vt:lpstr>
      <vt:lpstr>Prezentace aplikace PowerPoint</vt:lpstr>
      <vt:lpstr>Co je to GIS</vt:lpstr>
      <vt:lpstr>Co je to GIS</vt:lpstr>
      <vt:lpstr>Musíte umět!!! </vt:lpstr>
      <vt:lpstr>Prezentace aplikace PowerPoint</vt:lpstr>
      <vt:lpstr>Musíte umět!!! </vt:lpstr>
      <vt:lpstr>Musíte umět!!! </vt:lpstr>
      <vt:lpstr>BAZINGA ?</vt:lpstr>
      <vt:lpstr>A dále…</vt:lpstr>
      <vt:lpstr>CHECKPOINT</vt:lpstr>
      <vt:lpstr>Co nás čeká</vt:lpstr>
      <vt:lpstr>Není to jen o jazyku</vt:lpstr>
      <vt:lpstr>Jak začít</vt:lpstr>
      <vt:lpstr>Stránky kurzu</vt:lpstr>
      <vt:lpstr>Změna času konání ???</vt:lpstr>
      <vt:lpstr>Příště</vt:lpstr>
      <vt:lpstr>Dotazy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GIS</dc:title>
  <dc:creator>Vojta</dc:creator>
  <cp:lastModifiedBy>Vojta</cp:lastModifiedBy>
  <cp:revision>14</cp:revision>
  <dcterms:created xsi:type="dcterms:W3CDTF">2012-10-16T04:36:59Z</dcterms:created>
  <dcterms:modified xsi:type="dcterms:W3CDTF">2012-10-16T09:04:26Z</dcterms:modified>
</cp:coreProperties>
</file>